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63" r:id="rId5"/>
    <p:sldId id="258" r:id="rId6"/>
    <p:sldId id="273" r:id="rId7"/>
    <p:sldId id="274" r:id="rId8"/>
    <p:sldId id="259" r:id="rId9"/>
    <p:sldId id="267" r:id="rId10"/>
    <p:sldId id="266" r:id="rId11"/>
    <p:sldId id="260" r:id="rId12"/>
    <p:sldId id="278" r:id="rId13"/>
    <p:sldId id="279" r:id="rId14"/>
    <p:sldId id="277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2" autoAdjust="0"/>
    <p:restoredTop sz="94660"/>
  </p:normalViewPr>
  <p:slideViewPr>
    <p:cSldViewPr>
      <p:cViewPr varScale="1">
        <p:scale>
          <a:sx n="68" d="100"/>
          <a:sy n="68" d="100"/>
        </p:scale>
        <p:origin x="-8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029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02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029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364F210-D4FA-4BB2-8375-92F63C11FA95}" type="datetimeFigureOut">
              <a:rPr lang="en-029" smtClean="0"/>
              <a:pPr/>
              <a:t>04/07/2015</a:t>
            </a:fld>
            <a:endParaRPr lang="en-029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029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692A558-492B-4E3F-A667-F1F7E5D5E427}" type="slidenum">
              <a:rPr lang="en-029" smtClean="0"/>
              <a:pPr/>
              <a:t>‹#›</a:t>
            </a:fld>
            <a:endParaRPr lang="en-029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029" dirty="0" smtClean="0"/>
              <a:t>Booth’s Algorithm for Two’s Complement</a:t>
            </a:r>
            <a:endParaRPr lang="en-029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029" dirty="0" smtClean="0"/>
              <a:t>Quiz</a:t>
            </a:r>
            <a:endParaRPr lang="en-029" dirty="0"/>
          </a:p>
        </p:txBody>
      </p:sp>
      <p:sp>
        <p:nvSpPr>
          <p:cNvPr id="4" name="Action Button: Forward or Next 3">
            <a:hlinkClick r:id="" action="ppaction://hlinkshowjump?jump=nextslide" highlightClick="1"/>
          </p:cNvPr>
          <p:cNvSpPr/>
          <p:nvPr/>
        </p:nvSpPr>
        <p:spPr>
          <a:xfrm>
            <a:off x="8686800" y="2895600"/>
            <a:ext cx="457200" cy="14478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029" dirty="0" smtClean="0"/>
              <a:t>If the two bits in Q0 and Q-1 are 0 and 1 respectively then the multiplicand is added to the A Register.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743200"/>
            <a:ext cx="8077200" cy="38313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True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False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Incorrect 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49424"/>
            <a:ext cx="8153400" cy="9509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029" sz="2400" dirty="0" smtClean="0"/>
              <a:t>The correct answer is: True</a:t>
            </a:r>
            <a:endParaRPr lang="en-029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5715000"/>
            <a:ext cx="792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029" sz="2800" dirty="0" smtClean="0">
                <a:hlinkClick r:id="" action="ppaction://noaction"/>
              </a:rPr>
              <a:t>Return to quiz</a:t>
            </a:r>
            <a:endParaRPr lang="en-029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Correct 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57800"/>
            <a:ext cx="8153400" cy="10271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029" dirty="0" smtClean="0">
                <a:hlinkClick r:id="" action="ppaction://hlinkshowjump?jump=nextslide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029" dirty="0" smtClean="0"/>
              <a:t>Each time a shift occurs, count is_______.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38400"/>
            <a:ext cx="8077200" cy="41361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Increased by 1 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Decreased by 1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Added to the multiplier and decreased by 1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Subtracted from the multiplier and increased by 1</a:t>
            </a:r>
            <a:endParaRPr lang="en-029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smtClean="0"/>
              <a:t>Incorrect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29" dirty="0" smtClean="0"/>
              <a:t>The correct answer is:  Decreased by 1</a:t>
            </a:r>
          </a:p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smtClean="0"/>
              <a:t>Correct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endParaRPr lang="en-029" dirty="0" smtClean="0"/>
          </a:p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029" dirty="0" smtClean="0"/>
              <a:t>The End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 algn="ctr">
              <a:buNone/>
            </a:pPr>
            <a:r>
              <a:rPr lang="en-029" dirty="0" smtClean="0"/>
              <a:t>This quiz was presented to you by Aliyah Burnett, </a:t>
            </a:r>
            <a:r>
              <a:rPr lang="en-029" dirty="0" err="1" smtClean="0"/>
              <a:t>Amalia</a:t>
            </a:r>
            <a:r>
              <a:rPr lang="en-029" dirty="0" smtClean="0"/>
              <a:t> Boyce, </a:t>
            </a:r>
            <a:r>
              <a:rPr lang="en-029" dirty="0" err="1" smtClean="0"/>
              <a:t>Aaliyah</a:t>
            </a:r>
            <a:r>
              <a:rPr lang="en-029" dirty="0" smtClean="0"/>
              <a:t> Coward, Brittany </a:t>
            </a:r>
            <a:r>
              <a:rPr lang="en-029" dirty="0" err="1" smtClean="0"/>
              <a:t>Gilkes</a:t>
            </a:r>
            <a:r>
              <a:rPr lang="en-029" dirty="0" smtClean="0"/>
              <a:t> and Chad </a:t>
            </a:r>
            <a:r>
              <a:rPr lang="en-029" dirty="0" err="1" smtClean="0"/>
              <a:t>Larrier</a:t>
            </a:r>
            <a:r>
              <a:rPr lang="en-029" dirty="0" smtClean="0"/>
              <a:t>.</a:t>
            </a:r>
          </a:p>
          <a:p>
            <a:pPr>
              <a:buNone/>
            </a:pP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029" dirty="0" smtClean="0"/>
              <a:t>0101 (5) represented in two’s complement is _____.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153400" cy="39837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1011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0101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1010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0100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029" sz="2400" dirty="0" smtClean="0"/>
              <a:t>The correct answer is: 1011</a:t>
            </a:r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>
              <a:hlinkClick r:id="rId2" action="ppaction://hlinksldjump"/>
            </a:endParaRPr>
          </a:p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029" dirty="0" smtClean="0"/>
              <a:t>Q</a:t>
            </a:r>
            <a:r>
              <a:rPr lang="en-029" baseline="-25000" dirty="0" smtClean="0"/>
              <a:t>-1 </a:t>
            </a:r>
            <a:r>
              <a:rPr lang="en-029" dirty="0" smtClean="0"/>
              <a:t>represents the _____.</a:t>
            </a:r>
            <a:endParaRPr lang="en-029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029" dirty="0" smtClean="0">
                <a:hlinkClick r:id="rId2" action="ppaction://hlinksldjump"/>
              </a:rPr>
              <a:t>Most Significant Bit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Least significant Bit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1 bit register to the right of the least significant bit</a:t>
            </a:r>
            <a:endParaRPr lang="en-029" dirty="0" smtClean="0"/>
          </a:p>
          <a:p>
            <a:r>
              <a:rPr lang="en-029" dirty="0" smtClean="0">
                <a:hlinkClick r:id="rId2" action="ppaction://hlinksldjump"/>
              </a:rPr>
              <a:t>Multiplicand 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029" sz="2400" dirty="0" smtClean="0"/>
              <a:t>The correct answer is:  1 bit register to the right of the least</a:t>
            </a:r>
          </a:p>
          <a:p>
            <a:pPr>
              <a:buNone/>
            </a:pPr>
            <a:r>
              <a:rPr lang="en-029" sz="2400" dirty="0" smtClean="0"/>
              <a:t>significant bit</a:t>
            </a:r>
          </a:p>
          <a:p>
            <a:pPr>
              <a:buNone/>
            </a:pPr>
            <a:endParaRPr lang="en-029" sz="2400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 algn="ctr">
              <a:buNone/>
            </a:pPr>
            <a:r>
              <a:rPr lang="en-029" dirty="0" smtClean="0"/>
              <a:t>Return to quiz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>
              <a:buNone/>
            </a:pPr>
            <a:endParaRPr lang="en-029" dirty="0" smtClean="0"/>
          </a:p>
          <a:p>
            <a:pPr algn="ctr">
              <a:buNone/>
            </a:pPr>
            <a:r>
              <a:rPr lang="en-029" dirty="0" smtClean="0"/>
              <a:t>Return to quiz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029" dirty="0" smtClean="0"/>
              <a:t>If the bits in Q-</a:t>
            </a:r>
            <a:r>
              <a:rPr lang="en-029" baseline="-25000" dirty="0" smtClean="0"/>
              <a:t>1</a:t>
            </a:r>
            <a:r>
              <a:rPr lang="en-029" dirty="0" smtClean="0"/>
              <a:t> and Q</a:t>
            </a:r>
            <a:r>
              <a:rPr lang="en-029" baseline="-25000" dirty="0" smtClean="0"/>
              <a:t>0</a:t>
            </a:r>
            <a:r>
              <a:rPr lang="en-029" dirty="0" smtClean="0"/>
              <a:t> are the same then the bits in A, Q0 and Q-1 are shifted to the left.</a:t>
            </a:r>
            <a:endParaRPr lang="en-029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153400" cy="3755136"/>
          </a:xfrm>
        </p:spPr>
        <p:txBody>
          <a:bodyPr/>
          <a:lstStyle/>
          <a:p>
            <a:r>
              <a:rPr lang="en-029" dirty="0" smtClean="0">
                <a:hlinkClick r:id="rId2" action="ppaction://hlinksldjump"/>
              </a:rPr>
              <a:t>True</a:t>
            </a:r>
            <a:endParaRPr lang="en-029" dirty="0" smtClean="0"/>
          </a:p>
          <a:p>
            <a:r>
              <a:rPr lang="en-029" dirty="0" smtClean="0">
                <a:hlinkClick r:id="rId3" action="ppaction://hlinksldjump"/>
              </a:rPr>
              <a:t>False</a:t>
            </a:r>
            <a:endParaRPr lang="en-029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029" sz="6000" dirty="0" smtClean="0"/>
              <a:t>Incorrect</a:t>
            </a:r>
            <a:endParaRPr lang="en-029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029" sz="2400" dirty="0" smtClean="0"/>
              <a:t>The correct answer is: False</a:t>
            </a:r>
          </a:p>
          <a:p>
            <a:pPr>
              <a:buNone/>
            </a:pPr>
            <a:endParaRPr lang="en-029" sz="2400" dirty="0" smtClean="0"/>
          </a:p>
          <a:p>
            <a:pPr>
              <a:buNone/>
            </a:pPr>
            <a:endParaRPr lang="en-029" sz="2400" dirty="0" smtClean="0"/>
          </a:p>
          <a:p>
            <a:pPr>
              <a:buNone/>
            </a:pPr>
            <a:endParaRPr lang="en-029" sz="2400" dirty="0" smtClean="0"/>
          </a:p>
          <a:p>
            <a:pPr>
              <a:buNone/>
            </a:pPr>
            <a:endParaRPr lang="en-029" sz="2400" dirty="0" smtClean="0"/>
          </a:p>
          <a:p>
            <a:pPr>
              <a:buNone/>
            </a:pPr>
            <a:endParaRPr lang="en-029" sz="2400" dirty="0" smtClean="0"/>
          </a:p>
          <a:p>
            <a:pPr>
              <a:buNone/>
            </a:pPr>
            <a:endParaRPr lang="en-029" sz="2400" dirty="0" smtClean="0"/>
          </a:p>
          <a:p>
            <a:pPr>
              <a:buNone/>
            </a:pPr>
            <a:endParaRPr lang="en-029" sz="2400" dirty="0" smtClean="0"/>
          </a:p>
          <a:p>
            <a:pPr algn="ctr">
              <a:buNone/>
            </a:pPr>
            <a:r>
              <a:rPr lang="en-029" dirty="0" smtClean="0">
                <a:hlinkClick r:id="rId2" action="ppaction://hlinksldjump"/>
              </a:rPr>
              <a:t>Return to quiz</a:t>
            </a:r>
            <a:r>
              <a:rPr lang="en-029" sz="2400" dirty="0" smtClean="0">
                <a:hlinkClick r:id="rId2" action="ppaction://hlinksldjump"/>
              </a:rPr>
              <a:t>  </a:t>
            </a:r>
            <a:endParaRPr lang="en-029" sz="2400" dirty="0"/>
          </a:p>
        </p:txBody>
      </p:sp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7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32525C"/>
      </a:hlink>
      <a:folHlink>
        <a:srgbClr val="32525C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1325</TotalTime>
  <Words>231</Words>
  <Application>Microsoft Office PowerPoint</Application>
  <PresentationFormat>On-screen Show (4:3)</PresentationFormat>
  <Paragraphs>109</Paragraphs>
  <Slides>17</Slides>
  <Notes>0</Notes>
  <HiddenSlides>10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Booth’s Algorithm for Two’s Complement</vt:lpstr>
      <vt:lpstr>0101 (5) represented in two’s complement is _____.</vt:lpstr>
      <vt:lpstr>Incorrect</vt:lpstr>
      <vt:lpstr>Correct</vt:lpstr>
      <vt:lpstr>Q-1 represents the _____.</vt:lpstr>
      <vt:lpstr>Incorrect</vt:lpstr>
      <vt:lpstr>Correct</vt:lpstr>
      <vt:lpstr>If the bits in Q-1 and Q0 are the same then the bits in A, Q0 and Q-1 are shifted to the left.</vt:lpstr>
      <vt:lpstr>Incorrect</vt:lpstr>
      <vt:lpstr>Correct</vt:lpstr>
      <vt:lpstr>If the two bits in Q0 and Q-1 are 0 and 1 respectively then the multiplicand is added to the A Register.</vt:lpstr>
      <vt:lpstr>Incorrect </vt:lpstr>
      <vt:lpstr>Correct </vt:lpstr>
      <vt:lpstr>Each time a shift occurs, count is_______.</vt:lpstr>
      <vt:lpstr>Incorrect</vt:lpstr>
      <vt:lpstr>Correct</vt:lpstr>
      <vt:lpstr>The End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Booth’s Algorithm for Two’s Complement</dc:title>
  <dc:creator>Aliyah</dc:creator>
  <cp:lastModifiedBy>Aliyah</cp:lastModifiedBy>
  <cp:revision>47</cp:revision>
  <dcterms:created xsi:type="dcterms:W3CDTF">2015-04-03T16:45:36Z</dcterms:created>
  <dcterms:modified xsi:type="dcterms:W3CDTF">2015-04-07T15:09:24Z</dcterms:modified>
</cp:coreProperties>
</file>